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5" r:id="rId2"/>
    <p:sldId id="256" r:id="rId3"/>
    <p:sldId id="257" r:id="rId4"/>
    <p:sldId id="268" r:id="rId5"/>
    <p:sldId id="274" r:id="rId6"/>
    <p:sldId id="273" r:id="rId7"/>
    <p:sldId id="263" r:id="rId8"/>
    <p:sldId id="275" r:id="rId9"/>
    <p:sldId id="276" r:id="rId10"/>
    <p:sldId id="258" r:id="rId11"/>
    <p:sldId id="259" r:id="rId12"/>
    <p:sldId id="266" r:id="rId13"/>
    <p:sldId id="260" r:id="rId14"/>
    <p:sldId id="269" r:id="rId15"/>
    <p:sldId id="271" r:id="rId16"/>
    <p:sldId id="277" r:id="rId17"/>
    <p:sldId id="270" r:id="rId18"/>
    <p:sldId id="272" r:id="rId19"/>
    <p:sldId id="261" r:id="rId20"/>
    <p:sldId id="279" r:id="rId21"/>
    <p:sldId id="267" r:id="rId22"/>
    <p:sldId id="278" r:id="rId23"/>
    <p:sldId id="264" r:id="rId24"/>
    <p:sldId id="280" r:id="rId25"/>
    <p:sldId id="26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737" autoAdjust="0"/>
  </p:normalViewPr>
  <p:slideViewPr>
    <p:cSldViewPr snapToGrid="0" snapToObjects="1">
      <p:cViewPr varScale="1">
        <p:scale>
          <a:sx n="65" d="100"/>
          <a:sy n="65" d="100"/>
        </p:scale>
        <p:origin x="-123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CA" smtClean="0"/>
              <a:t>Click to edit Master title style</a:t>
            </a:r>
            <a:endParaRPr kumimoji="0" lang="en-US"/>
          </a:p>
        </p:txBody>
      </p:sp>
      <p:sp>
        <p:nvSpPr>
          <p:cNvPr id="28" name="Date Placeholder 27"/>
          <p:cNvSpPr>
            <a:spLocks noGrp="1"/>
          </p:cNvSpPr>
          <p:nvPr>
            <p:ph type="dt" sz="half" idx="10"/>
          </p:nvPr>
        </p:nvSpPr>
        <p:spPr/>
        <p:txBody>
          <a:bodyPr/>
          <a:lstStyle/>
          <a:p>
            <a:fld id="{83965C6F-2F81-0542-BAAA-E363E4800C3A}" type="datetimeFigureOut">
              <a:rPr lang="en-US" smtClean="0"/>
              <a:pPr/>
              <a:t>6/13/2014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ECCC4E6A-D2CC-C049-9FE4-677EDD62C575}"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CA" smtClean="0"/>
              <a:t>Click to edit Master subtitle style</a:t>
            </a:r>
            <a:endParaRPr kumimoji="0" lang="en-US"/>
          </a:p>
        </p:txBody>
      </p:sp>
    </p:spTree>
  </p:cSld>
  <p:clrMapOvr>
    <a:masterClrMapping/>
  </p:clrMapOvr>
  <p:transition spd="slow" advTm="15000">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83965C6F-2F81-0542-BAAA-E363E4800C3A}" type="datetimeFigureOut">
              <a:rPr lang="en-US" smtClean="0"/>
              <a:pPr/>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C4E6A-D2CC-C049-9FE4-677EDD62C575}" type="slidenum">
              <a:rPr lang="en-US" smtClean="0"/>
              <a:pPr/>
              <a:t>‹#›</a:t>
            </a:fld>
            <a:endParaRPr lang="en-US"/>
          </a:p>
        </p:txBody>
      </p:sp>
    </p:spTree>
  </p:cSld>
  <p:clrMapOvr>
    <a:masterClrMapping/>
  </p:clrMapOvr>
  <p:transition spd="slow" advTm="15000">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83965C6F-2F81-0542-BAAA-E363E4800C3A}" type="datetimeFigureOut">
              <a:rPr lang="en-US" smtClean="0"/>
              <a:pPr/>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C4E6A-D2CC-C049-9FE4-677EDD62C575}" type="slidenum">
              <a:rPr lang="en-US" smtClean="0"/>
              <a:pPr/>
              <a:t>‹#›</a:t>
            </a:fld>
            <a:endParaRPr lang="en-US"/>
          </a:p>
        </p:txBody>
      </p:sp>
    </p:spTree>
  </p:cSld>
  <p:clrMapOvr>
    <a:masterClrMapping/>
  </p:clrMapOvr>
  <p:transition spd="slow" advTm="1500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83965C6F-2F81-0542-BAAA-E363E4800C3A}" type="datetimeFigureOut">
              <a:rPr lang="en-US" smtClean="0"/>
              <a:pPr/>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C4E6A-D2CC-C049-9FE4-677EDD62C575}" type="slidenum">
              <a:rPr lang="en-US" smtClean="0"/>
              <a:pPr/>
              <a:t>‹#›</a:t>
            </a:fld>
            <a:endParaRPr lang="en-US"/>
          </a:p>
        </p:txBody>
      </p:sp>
    </p:spTree>
  </p:cSld>
  <p:clrMapOvr>
    <a:masterClrMapping/>
  </p:clrMapOvr>
  <p:transition spd="slow" advTm="1500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CA"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CA" smtClean="0"/>
              <a:t>Click to edit Master text styles</a:t>
            </a:r>
          </a:p>
        </p:txBody>
      </p:sp>
      <p:sp>
        <p:nvSpPr>
          <p:cNvPr id="4" name="Date Placeholder 3"/>
          <p:cNvSpPr>
            <a:spLocks noGrp="1"/>
          </p:cNvSpPr>
          <p:nvPr>
            <p:ph type="dt" sz="half" idx="10"/>
          </p:nvPr>
        </p:nvSpPr>
        <p:spPr/>
        <p:txBody>
          <a:bodyPr/>
          <a:lstStyle/>
          <a:p>
            <a:fld id="{83965C6F-2F81-0542-BAAA-E363E4800C3A}" type="datetimeFigureOut">
              <a:rPr lang="en-US" smtClean="0"/>
              <a:pPr/>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ECCC4E6A-D2CC-C049-9FE4-677EDD62C575}" type="slidenum">
              <a:rPr lang="en-US" smtClean="0"/>
              <a:pPr/>
              <a:t>‹#›</a:t>
            </a:fld>
            <a:endParaRPr lang="en-US"/>
          </a:p>
        </p:txBody>
      </p:sp>
    </p:spTree>
  </p:cSld>
  <p:clrMapOvr>
    <a:masterClrMapping/>
  </p:clrMapOvr>
  <p:transition spd="slow" advTm="15000">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5" name="Date Placeholder 4"/>
          <p:cNvSpPr>
            <a:spLocks noGrp="1"/>
          </p:cNvSpPr>
          <p:nvPr>
            <p:ph type="dt" sz="half" idx="10"/>
          </p:nvPr>
        </p:nvSpPr>
        <p:spPr/>
        <p:txBody>
          <a:bodyPr/>
          <a:lstStyle/>
          <a:p>
            <a:fld id="{83965C6F-2F81-0542-BAAA-E363E4800C3A}" type="datetimeFigureOut">
              <a:rPr lang="en-US" smtClean="0"/>
              <a:pPr/>
              <a:t>6/13/2014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C4E6A-D2CC-C049-9FE4-677EDD62C575}" type="slidenum">
              <a:rPr lang="en-US" smtClean="0"/>
              <a:pPr/>
              <a:t>‹#›</a:t>
            </a:fld>
            <a:endParaRPr lang="en-US"/>
          </a:p>
        </p:txBody>
      </p:sp>
    </p:spTree>
  </p:cSld>
  <p:clrMapOvr>
    <a:masterClrMapping/>
  </p:clrMapOvr>
  <p:transition spd="slow" advTm="15000">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CA"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CA"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CA"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7" name="Date Placeholder 6"/>
          <p:cNvSpPr>
            <a:spLocks noGrp="1"/>
          </p:cNvSpPr>
          <p:nvPr>
            <p:ph type="dt" sz="half" idx="10"/>
          </p:nvPr>
        </p:nvSpPr>
        <p:spPr/>
        <p:txBody>
          <a:bodyPr/>
          <a:lstStyle/>
          <a:p>
            <a:fld id="{83965C6F-2F81-0542-BAAA-E363E4800C3A}" type="datetimeFigureOut">
              <a:rPr lang="en-US" smtClean="0"/>
              <a:pPr/>
              <a:t>6/13/2014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CC4E6A-D2CC-C049-9FE4-677EDD62C575}" type="slidenum">
              <a:rPr lang="en-US" smtClean="0"/>
              <a:pPr/>
              <a:t>‹#›</a:t>
            </a:fld>
            <a:endParaRPr lang="en-US"/>
          </a:p>
        </p:txBody>
      </p:sp>
    </p:spTree>
  </p:cSld>
  <p:clrMapOvr>
    <a:masterClrMapping/>
  </p:clrMapOvr>
  <p:transition spd="slow" advTm="15000">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3" name="Date Placeholder 2"/>
          <p:cNvSpPr>
            <a:spLocks noGrp="1"/>
          </p:cNvSpPr>
          <p:nvPr>
            <p:ph type="dt" sz="half" idx="10"/>
          </p:nvPr>
        </p:nvSpPr>
        <p:spPr/>
        <p:txBody>
          <a:bodyPr/>
          <a:lstStyle/>
          <a:p>
            <a:fld id="{83965C6F-2F81-0542-BAAA-E363E4800C3A}" type="datetimeFigureOut">
              <a:rPr lang="en-US" smtClean="0"/>
              <a:pPr/>
              <a:t>6/13/2014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CC4E6A-D2CC-C049-9FE4-677EDD62C575}" type="slidenum">
              <a:rPr lang="en-US" smtClean="0"/>
              <a:pPr/>
              <a:t>‹#›</a:t>
            </a:fld>
            <a:endParaRPr lang="en-US"/>
          </a:p>
        </p:txBody>
      </p:sp>
    </p:spTree>
  </p:cSld>
  <p:clrMapOvr>
    <a:masterClrMapping/>
  </p:clrMapOvr>
  <p:transition spd="slow" advTm="15000">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965C6F-2F81-0542-BAAA-E363E4800C3A}" type="datetimeFigureOut">
              <a:rPr lang="en-US" smtClean="0"/>
              <a:pPr/>
              <a:t>6/13/2014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CC4E6A-D2CC-C049-9FE4-677EDD62C575}" type="slidenum">
              <a:rPr lang="en-US" smtClean="0"/>
              <a:pPr/>
              <a:t>‹#›</a:t>
            </a:fld>
            <a:endParaRPr lang="en-US"/>
          </a:p>
        </p:txBody>
      </p:sp>
    </p:spTree>
  </p:cSld>
  <p:clrMapOvr>
    <a:masterClrMapping/>
  </p:clrMapOvr>
  <p:transition spd="slow" advTm="15000">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CA"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CA"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5" name="Date Placeholder 4"/>
          <p:cNvSpPr>
            <a:spLocks noGrp="1"/>
          </p:cNvSpPr>
          <p:nvPr>
            <p:ph type="dt" sz="half" idx="10"/>
          </p:nvPr>
        </p:nvSpPr>
        <p:spPr/>
        <p:txBody>
          <a:bodyPr/>
          <a:lstStyle/>
          <a:p>
            <a:fld id="{83965C6F-2F81-0542-BAAA-E363E4800C3A}" type="datetimeFigureOut">
              <a:rPr lang="en-US" smtClean="0"/>
              <a:pPr/>
              <a:t>6/13/2014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C4E6A-D2CC-C049-9FE4-677EDD62C575}" type="slidenum">
              <a:rPr lang="en-US" smtClean="0"/>
              <a:pPr/>
              <a:t>‹#›</a:t>
            </a:fld>
            <a:endParaRPr lang="en-US"/>
          </a:p>
        </p:txBody>
      </p:sp>
    </p:spTree>
  </p:cSld>
  <p:clrMapOvr>
    <a:masterClrMapping/>
  </p:clrMapOvr>
  <p:transition spd="slow" advTm="15000">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CA"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CA"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CA" smtClean="0"/>
              <a:t>Click to edit Master text styles</a:t>
            </a:r>
          </a:p>
        </p:txBody>
      </p:sp>
      <p:sp>
        <p:nvSpPr>
          <p:cNvPr id="5" name="Date Placeholder 4"/>
          <p:cNvSpPr>
            <a:spLocks noGrp="1"/>
          </p:cNvSpPr>
          <p:nvPr>
            <p:ph type="dt" sz="half" idx="10"/>
          </p:nvPr>
        </p:nvSpPr>
        <p:spPr/>
        <p:txBody>
          <a:bodyPr/>
          <a:lstStyle/>
          <a:p>
            <a:fld id="{83965C6F-2F81-0542-BAAA-E363E4800C3A}" type="datetimeFigureOut">
              <a:rPr lang="en-US" smtClean="0"/>
              <a:pPr/>
              <a:t>6/13/2014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C4E6A-D2CC-C049-9FE4-677EDD62C575}" type="slidenum">
              <a:rPr lang="en-US" smtClean="0"/>
              <a:pPr/>
              <a:t>‹#›</a:t>
            </a:fld>
            <a:endParaRPr lang="en-US"/>
          </a:p>
        </p:txBody>
      </p:sp>
    </p:spTree>
  </p:cSld>
  <p:clrMapOvr>
    <a:masterClrMapping/>
  </p:clrMapOvr>
  <p:transition spd="slow" advTm="15000">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CA"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CA" smtClean="0"/>
              <a:t>Click to edit Master text styles</a:t>
            </a:r>
          </a:p>
          <a:p>
            <a:pPr lvl="1" eaLnBrk="1" latinLnBrk="0" hangingPunct="1"/>
            <a:r>
              <a:rPr kumimoji="0" lang="en-CA" smtClean="0"/>
              <a:t>Second level</a:t>
            </a:r>
          </a:p>
          <a:p>
            <a:pPr lvl="2" eaLnBrk="1" latinLnBrk="0" hangingPunct="1"/>
            <a:r>
              <a:rPr kumimoji="0" lang="en-CA" smtClean="0"/>
              <a:t>Third level</a:t>
            </a:r>
          </a:p>
          <a:p>
            <a:pPr lvl="3" eaLnBrk="1" latinLnBrk="0" hangingPunct="1"/>
            <a:r>
              <a:rPr kumimoji="0" lang="en-CA" smtClean="0"/>
              <a:t>Fourth level</a:t>
            </a:r>
          </a:p>
          <a:p>
            <a:pPr lvl="4" eaLnBrk="1" latinLnBrk="0" hangingPunct="1"/>
            <a:r>
              <a:rPr kumimoji="0" lang="en-CA"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3965C6F-2F81-0542-BAAA-E363E4800C3A}" type="datetimeFigureOut">
              <a:rPr lang="en-US" smtClean="0"/>
              <a:pPr/>
              <a:t>6/13/2014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CCC4E6A-D2CC-C049-9FE4-677EDD62C57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15000">
    <p:dissolve/>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0033" y="585026"/>
            <a:ext cx="6131705" cy="5693867"/>
          </a:xfrm>
          <a:prstGeom prst="rect">
            <a:avLst/>
          </a:prstGeom>
          <a:noFill/>
        </p:spPr>
        <p:txBody>
          <a:bodyPr wrap="square" rtlCol="0">
            <a:spAutoFit/>
          </a:bodyPr>
          <a:lstStyle/>
          <a:p>
            <a:r>
              <a:rPr lang="en-US" sz="2800" dirty="0" smtClean="0"/>
              <a:t>				Fire and Ice</a:t>
            </a:r>
          </a:p>
          <a:p>
            <a:endParaRPr lang="en-US" sz="2800" dirty="0" smtClean="0"/>
          </a:p>
          <a:p>
            <a:r>
              <a:rPr lang="en-US" sz="2800" dirty="0" smtClean="0"/>
              <a:t>Some say the world will end in fire,</a:t>
            </a:r>
          </a:p>
          <a:p>
            <a:r>
              <a:rPr lang="en-US" sz="2800" dirty="0" smtClean="0"/>
              <a:t>Some say in ice.</a:t>
            </a:r>
          </a:p>
          <a:p>
            <a:r>
              <a:rPr lang="en-US" sz="2800" dirty="0" smtClean="0"/>
              <a:t>From what I’ve tasted of desire </a:t>
            </a:r>
          </a:p>
          <a:p>
            <a:r>
              <a:rPr lang="en-US" sz="2800" dirty="0" smtClean="0"/>
              <a:t>I hold with those who </a:t>
            </a:r>
            <a:r>
              <a:rPr lang="en-US" sz="2800" dirty="0" err="1" smtClean="0"/>
              <a:t>favour</a:t>
            </a:r>
            <a:r>
              <a:rPr lang="en-US" sz="2800" dirty="0" smtClean="0"/>
              <a:t> fire.</a:t>
            </a:r>
          </a:p>
          <a:p>
            <a:r>
              <a:rPr lang="en-US" sz="2800" dirty="0" smtClean="0"/>
              <a:t>But if it had to perish twice,</a:t>
            </a:r>
          </a:p>
          <a:p>
            <a:r>
              <a:rPr lang="en-US" sz="2800" dirty="0" smtClean="0"/>
              <a:t>I think I know enough of hate</a:t>
            </a:r>
          </a:p>
          <a:p>
            <a:r>
              <a:rPr lang="en-US" sz="2800" dirty="0" smtClean="0"/>
              <a:t>To say that for destruction ice</a:t>
            </a:r>
          </a:p>
          <a:p>
            <a:r>
              <a:rPr lang="en-US" sz="2800" dirty="0" smtClean="0"/>
              <a:t>Is also great </a:t>
            </a:r>
          </a:p>
          <a:p>
            <a:r>
              <a:rPr lang="en-US" sz="2800" dirty="0" smtClean="0"/>
              <a:t>And would suffice. </a:t>
            </a:r>
          </a:p>
          <a:p>
            <a:endParaRPr lang="en-US" sz="2800" dirty="0" smtClean="0"/>
          </a:p>
          <a:p>
            <a:r>
              <a:rPr lang="en-US" sz="2800" dirty="0" smtClean="0"/>
              <a:t>			                  Robert Frost </a:t>
            </a:r>
          </a:p>
        </p:txBody>
      </p:sp>
    </p:spTree>
  </p:cSld>
  <p:clrMapOvr>
    <a:masterClrMapping/>
  </p:clrMapOvr>
  <p:transition spd="slow" advTm="1500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243003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97844" y="0"/>
            <a:ext cx="4548311" cy="6858000"/>
          </a:xfrm>
          <a:prstGeom prst="rect">
            <a:avLst/>
          </a:prstGeom>
        </p:spPr>
      </p:pic>
    </p:spTree>
  </p:cSld>
  <p:clrMapOvr>
    <a:masterClrMapping/>
  </p:clrMapOvr>
  <p:transition spd="slow" advTm="15000">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243001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96792"/>
            <a:ext cx="9144000" cy="6064415"/>
          </a:xfrm>
          <a:prstGeom prst="rect">
            <a:avLst/>
          </a:prstGeom>
        </p:spPr>
      </p:pic>
    </p:spTree>
  </p:cSld>
  <p:clrMapOvr>
    <a:masterClrMapping/>
  </p:clrMapOvr>
  <p:transition spd="slow" advTm="15000">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242000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96792"/>
            <a:ext cx="9144000" cy="6064415"/>
          </a:xfrm>
          <a:prstGeom prst="rect">
            <a:avLst/>
          </a:prstGeom>
        </p:spPr>
      </p:pic>
    </p:spTree>
  </p:cSld>
  <p:clrMapOvr>
    <a:masterClrMapping/>
  </p:clrMapOvr>
  <p:transition spd="slow" advTm="15000">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242001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826004" y="1324529"/>
            <a:ext cx="7865666" cy="5216608"/>
          </a:xfrm>
          <a:prstGeom prst="rect">
            <a:avLst/>
          </a:prstGeom>
        </p:spPr>
      </p:pic>
    </p:spTree>
  </p:cSld>
  <p:clrMapOvr>
    <a:masterClrMapping/>
  </p:clrMapOvr>
  <p:transition spd="slow" advTm="15000">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243001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2" y="1124507"/>
            <a:ext cx="9144000" cy="6064415"/>
          </a:xfrm>
          <a:prstGeom prst="rect">
            <a:avLst/>
          </a:prstGeom>
        </p:spPr>
      </p:pic>
    </p:spTree>
  </p:cSld>
  <p:clrMapOvr>
    <a:masterClrMapping/>
  </p:clrMapOvr>
  <p:transition spd="slow" advTm="15000">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242001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0" y="396792"/>
            <a:ext cx="9144000" cy="6064415"/>
          </a:xfrm>
          <a:prstGeom prst="rect">
            <a:avLst/>
          </a:prstGeom>
        </p:spPr>
      </p:pic>
    </p:spTree>
  </p:cSld>
  <p:clrMapOvr>
    <a:masterClrMapping/>
  </p:clrMapOvr>
  <p:transition spd="slow" advTm="15000">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116" y="2544097"/>
            <a:ext cx="4481024" cy="646331"/>
          </a:xfrm>
          <a:prstGeom prst="rect">
            <a:avLst/>
          </a:prstGeom>
          <a:noFill/>
        </p:spPr>
        <p:txBody>
          <a:bodyPr wrap="square" rtlCol="0">
            <a:spAutoFit/>
          </a:bodyPr>
          <a:lstStyle/>
          <a:p>
            <a:r>
              <a:rPr lang="en-US" sz="3600" dirty="0" smtClean="0"/>
              <a:t>“Some say in ice…” </a:t>
            </a:r>
            <a:endParaRPr lang="en-US" sz="3600" dirty="0"/>
          </a:p>
        </p:txBody>
      </p:sp>
    </p:spTree>
  </p:cSld>
  <p:clrMapOvr>
    <a:masterClrMapping/>
  </p:clrMapOvr>
  <p:transition spd="slow" advTm="15000">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Unplugging 2oldwomen.jpg"/>
          <p:cNvPicPr>
            <a:picLocks noChangeAspect="1"/>
          </p:cNvPicPr>
          <p:nvPr/>
        </p:nvPicPr>
        <p:blipFill>
          <a:blip r:embed="rId2"/>
          <a:stretch>
            <a:fillRect/>
          </a:stretch>
        </p:blipFill>
        <p:spPr>
          <a:xfrm>
            <a:off x="635000" y="889000"/>
            <a:ext cx="7874000" cy="5080000"/>
          </a:xfrm>
          <a:prstGeom prst="rect">
            <a:avLst/>
          </a:prstGeom>
        </p:spPr>
      </p:pic>
    </p:spTree>
  </p:cSld>
  <p:clrMapOvr>
    <a:masterClrMapping/>
  </p:clrMapOvr>
  <p:transition spd="slow" advTm="15000">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unplugging-dress-15-380x252.jpg"/>
          <p:cNvPicPr>
            <a:picLocks noChangeAspect="1"/>
          </p:cNvPicPr>
          <p:nvPr/>
        </p:nvPicPr>
        <p:blipFill>
          <a:blip r:embed="rId2"/>
          <a:stretch>
            <a:fillRect/>
          </a:stretch>
        </p:blipFill>
        <p:spPr>
          <a:xfrm>
            <a:off x="520151" y="741984"/>
            <a:ext cx="8170752" cy="5418499"/>
          </a:xfrm>
          <a:prstGeom prst="rect">
            <a:avLst/>
          </a:prstGeom>
        </p:spPr>
      </p:pic>
    </p:spTree>
  </p:cSld>
  <p:clrMapOvr>
    <a:masterClrMapping/>
  </p:clrMapOvr>
  <p:transition spd="slow" advTm="15000">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plugging_dress_017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19936"/>
            <a:ext cx="9144000" cy="5818128"/>
          </a:xfrm>
          <a:prstGeom prst="rect">
            <a:avLst/>
          </a:prstGeom>
        </p:spPr>
      </p:pic>
    </p:spTree>
  </p:cSld>
  <p:clrMapOvr>
    <a:masterClrMapping/>
  </p:clrMapOvr>
  <p:transition spd="slow" advTm="15000">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12.Are you looking at me (with prickly pears).jpg"/>
          <p:cNvPicPr>
            <a:picLocks noGrp="1" noChangeAspect="1"/>
          </p:cNvPicPr>
          <p:nvPr>
            <p:ph type="pic" idx="4294967295"/>
          </p:nvPr>
        </p:nvPicPr>
        <p:blipFill>
          <a:blip r:embed="rId2" cstate="email">
            <a:extLst>
              <a:ext uri="{28A0092B-C50C-407E-A947-70E740481C1C}">
                <a14:useLocalDpi xmlns:a14="http://schemas.microsoft.com/office/drawing/2010/main"/>
              </a:ext>
            </a:extLst>
          </a:blip>
          <a:srcRect t="-1670" b="-1670"/>
          <a:stretch>
            <a:fillRect/>
          </a:stretch>
        </p:blipFill>
        <p:spPr>
          <a:xfrm>
            <a:off x="555625" y="338667"/>
            <a:ext cx="7810757" cy="5858933"/>
          </a:xfrm>
        </p:spPr>
      </p:pic>
    </p:spTree>
  </p:cSld>
  <p:clrMapOvr>
    <a:masterClrMapping/>
  </p:clrMapOvr>
  <p:transition spd="slow" advTm="15000">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7600" y="1740808"/>
            <a:ext cx="7492158" cy="2123658"/>
          </a:xfrm>
          <a:prstGeom prst="rect">
            <a:avLst/>
          </a:prstGeom>
          <a:noFill/>
        </p:spPr>
        <p:txBody>
          <a:bodyPr wrap="square" rtlCol="0">
            <a:spAutoFit/>
          </a:bodyPr>
          <a:lstStyle/>
          <a:p>
            <a:r>
              <a:rPr lang="en-US" sz="2800" dirty="0" smtClean="0"/>
              <a:t>“We left the cities to men </a:t>
            </a:r>
          </a:p>
          <a:p>
            <a:r>
              <a:rPr lang="en-US" sz="2800" dirty="0" smtClean="0"/>
              <a:t>Who resolutely choose empire over the health </a:t>
            </a:r>
          </a:p>
          <a:p>
            <a:r>
              <a:rPr lang="en-US" sz="2800" dirty="0" smtClean="0"/>
              <a:t>And well being of their own.”</a:t>
            </a:r>
          </a:p>
          <a:p>
            <a:endParaRPr lang="en-US" sz="2400" dirty="0" smtClean="0"/>
          </a:p>
          <a:p>
            <a:r>
              <a:rPr lang="en-US" sz="2400" dirty="0" smtClean="0"/>
              <a:t>							Eagle, The Birds </a:t>
            </a:r>
          </a:p>
        </p:txBody>
      </p:sp>
    </p:spTree>
  </p:cSld>
  <p:clrMapOvr>
    <a:masterClrMapping/>
  </p:clrMapOvr>
  <p:transition spd="slow" advTm="15000">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rds u of 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68405"/>
            <a:ext cx="9144000" cy="6121190"/>
          </a:xfrm>
          <a:prstGeom prst="rect">
            <a:avLst/>
          </a:prstGeom>
        </p:spPr>
      </p:pic>
    </p:spTree>
  </p:cSld>
  <p:clrMapOvr>
    <a:masterClrMapping/>
  </p:clrMapOvr>
  <p:transition spd="slow" advTm="15000">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8432" y="1640926"/>
            <a:ext cx="6436120" cy="2308324"/>
          </a:xfrm>
          <a:prstGeom prst="rect">
            <a:avLst/>
          </a:prstGeom>
          <a:noFill/>
        </p:spPr>
        <p:txBody>
          <a:bodyPr wrap="square" rtlCol="0">
            <a:spAutoFit/>
          </a:bodyPr>
          <a:lstStyle/>
          <a:p>
            <a:r>
              <a:rPr lang="en-US" sz="4800" dirty="0" smtClean="0"/>
              <a:t>			</a:t>
            </a:r>
          </a:p>
          <a:p>
            <a:r>
              <a:rPr lang="en-US" sz="4800" dirty="0" smtClean="0"/>
              <a:t>		</a:t>
            </a:r>
            <a:r>
              <a:rPr lang="en-US" sz="4800" dirty="0" err="1" smtClean="0"/>
              <a:t>Waka</a:t>
            </a:r>
            <a:endParaRPr lang="en-US" sz="4800" dirty="0" smtClean="0"/>
          </a:p>
          <a:p>
            <a:r>
              <a:rPr lang="en-US" sz="4800" dirty="0" smtClean="0"/>
              <a:t>							</a:t>
            </a:r>
            <a:r>
              <a:rPr lang="en-US" sz="4800" dirty="0" err="1" smtClean="0"/>
              <a:t>Ciimaan</a:t>
            </a:r>
            <a:r>
              <a:rPr lang="en-US" sz="4800" dirty="0" smtClean="0"/>
              <a:t> </a:t>
            </a:r>
            <a:endParaRPr lang="en-US" sz="4800" dirty="0"/>
          </a:p>
        </p:txBody>
      </p:sp>
    </p:spTree>
  </p:cSld>
  <p:clrMapOvr>
    <a:masterClrMapping/>
  </p:clrMapOvr>
  <p:transition spd="slow" advTm="15000">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u1.jpg"/>
          <p:cNvPicPr>
            <a:picLocks noChangeAspect="1"/>
          </p:cNvPicPr>
          <p:nvPr/>
        </p:nvPicPr>
        <p:blipFill>
          <a:blip r:embed="rId2"/>
          <a:stretch>
            <a:fillRect/>
          </a:stretch>
        </p:blipFill>
        <p:spPr>
          <a:xfrm>
            <a:off x="1049868" y="237067"/>
            <a:ext cx="7162800" cy="6045199"/>
          </a:xfrm>
          <a:prstGeom prst="rect">
            <a:avLst/>
          </a:prstGeom>
        </p:spPr>
      </p:pic>
    </p:spTree>
  </p:cSld>
  <p:clrMapOvr>
    <a:masterClrMapping/>
  </p:clrMapOvr>
  <p:transition spd="slow" advTm="15000">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7490" y="2768171"/>
            <a:ext cx="4052901" cy="923330"/>
          </a:xfrm>
          <a:prstGeom prst="rect">
            <a:avLst/>
          </a:prstGeom>
          <a:noFill/>
        </p:spPr>
        <p:txBody>
          <a:bodyPr wrap="square" rtlCol="0">
            <a:spAutoFit/>
          </a:bodyPr>
          <a:lstStyle/>
          <a:p>
            <a:pPr algn="ctr"/>
            <a:r>
              <a:rPr lang="en-US" sz="5400" dirty="0" smtClean="0"/>
              <a:t>Justice </a:t>
            </a:r>
            <a:endParaRPr lang="en-US" sz="5400" dirty="0"/>
          </a:p>
        </p:txBody>
      </p:sp>
    </p:spTree>
  </p:cSld>
  <p:clrMapOvr>
    <a:masterClrMapping/>
  </p:clrMapOvr>
  <p:transition spd="slow" advTm="15000">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6186-Dm (2).t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55846"/>
            <a:ext cx="9144000" cy="6546307"/>
          </a:xfrm>
          <a:prstGeom prst="rect">
            <a:avLst/>
          </a:prstGeom>
        </p:spPr>
      </p:pic>
    </p:spTree>
  </p:cSld>
  <p:clrMapOvr>
    <a:masterClrMapping/>
  </p:clrMapOvr>
  <p:transition spd="slow" advTm="15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son breakfast.jpg"/>
          <p:cNvPicPr>
            <a:picLocks noChangeAspect="1"/>
          </p:cNvPicPr>
          <p:nvPr/>
        </p:nvPicPr>
        <p:blipFill>
          <a:blip r:embed="rId2"/>
          <a:stretch>
            <a:fillRect/>
          </a:stretch>
        </p:blipFill>
        <p:spPr>
          <a:xfrm>
            <a:off x="1309511" y="982133"/>
            <a:ext cx="6733822" cy="5050367"/>
          </a:xfrm>
          <a:prstGeom prst="rect">
            <a:avLst/>
          </a:prstGeom>
        </p:spPr>
      </p:pic>
    </p:spTree>
  </p:cSld>
  <p:clrMapOvr>
    <a:masterClrMapping/>
  </p:clrMapOvr>
  <p:transition spd="slow" advTm="15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ffalo bone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7884" y="0"/>
            <a:ext cx="8248232" cy="6858000"/>
          </a:xfrm>
          <a:prstGeom prst="rect">
            <a:avLst/>
          </a:prstGeom>
        </p:spPr>
      </p:pic>
    </p:spTree>
  </p:cSld>
  <p:clrMapOvr>
    <a:masterClrMapping/>
  </p:clrMapOvr>
  <p:transition spd="slow" advTm="15000">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0622" y="741983"/>
            <a:ext cx="7192471" cy="5078314"/>
          </a:xfrm>
          <a:prstGeom prst="rect">
            <a:avLst/>
          </a:prstGeom>
          <a:noFill/>
        </p:spPr>
        <p:txBody>
          <a:bodyPr wrap="square" rtlCol="0">
            <a:spAutoFit/>
          </a:bodyPr>
          <a:lstStyle/>
          <a:p>
            <a:r>
              <a:rPr lang="en-US" sz="3600" dirty="0" smtClean="0"/>
              <a:t>“Canadians need to realize that we are their last best hope at saving the lands, waters, plants, animals and resources for future generations because our Aboriginal and treaty rights are constitutionally protected.”</a:t>
            </a:r>
          </a:p>
          <a:p>
            <a:endParaRPr lang="en-US" sz="3600" dirty="0" smtClean="0"/>
          </a:p>
          <a:p>
            <a:r>
              <a:rPr lang="en-US" sz="3600" dirty="0" smtClean="0"/>
              <a:t>								  Pam </a:t>
            </a:r>
            <a:r>
              <a:rPr lang="en-US" sz="3600" dirty="0" err="1" smtClean="0"/>
              <a:t>Palmateer</a:t>
            </a:r>
            <a:r>
              <a:rPr lang="en-US" sz="3600" dirty="0" smtClean="0"/>
              <a:t> </a:t>
            </a:r>
            <a:endParaRPr lang="en-US" sz="3600" dirty="0"/>
          </a:p>
        </p:txBody>
      </p:sp>
    </p:spTree>
  </p:cSld>
  <p:clrMapOvr>
    <a:masterClrMapping/>
  </p:clrMapOvr>
  <p:transition spd="slow" advTm="1500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dle no more saskatoon- dec. 21, 2012.jpg"/>
          <p:cNvPicPr>
            <a:picLocks noChangeAspect="1"/>
          </p:cNvPicPr>
          <p:nvPr/>
        </p:nvPicPr>
        <p:blipFill>
          <a:blip r:embed="rId2"/>
          <a:stretch>
            <a:fillRect/>
          </a:stretch>
        </p:blipFill>
        <p:spPr>
          <a:xfrm>
            <a:off x="508000" y="381000"/>
            <a:ext cx="8128000" cy="6096000"/>
          </a:xfrm>
          <a:prstGeom prst="rect">
            <a:avLst/>
          </a:prstGeom>
        </p:spPr>
      </p:pic>
    </p:spTree>
  </p:cSld>
  <p:clrMapOvr>
    <a:masterClrMapping/>
  </p:clrMapOvr>
  <p:transition spd="slow" advTm="1500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dle11.jpg.size.xxlarge.letterbox.jpg"/>
          <p:cNvPicPr>
            <a:picLocks noChangeAspect="1"/>
          </p:cNvPicPr>
          <p:nvPr/>
        </p:nvPicPr>
        <p:blipFill>
          <a:blip r:embed="rId2"/>
          <a:stretch>
            <a:fillRect/>
          </a:stretch>
        </p:blipFill>
        <p:spPr>
          <a:xfrm>
            <a:off x="1111250" y="1111250"/>
            <a:ext cx="6921500" cy="4635500"/>
          </a:xfrm>
          <a:prstGeom prst="rect">
            <a:avLst/>
          </a:prstGeom>
        </p:spPr>
      </p:pic>
    </p:spTree>
  </p:cSld>
  <p:clrMapOvr>
    <a:masterClrMapping/>
  </p:clrMapOvr>
  <p:transition spd="slow" advTm="1500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mendrummers.jpg"/>
          <p:cNvPicPr>
            <a:picLocks noChangeAspect="1"/>
          </p:cNvPicPr>
          <p:nvPr/>
        </p:nvPicPr>
        <p:blipFill>
          <a:blip r:embed="rId2"/>
          <a:stretch>
            <a:fillRect/>
          </a:stretch>
        </p:blipFill>
        <p:spPr>
          <a:xfrm>
            <a:off x="0" y="381000"/>
            <a:ext cx="9144000" cy="6096000"/>
          </a:xfrm>
          <a:prstGeom prst="rect">
            <a:avLst/>
          </a:prstGeom>
        </p:spPr>
      </p:pic>
    </p:spTree>
  </p:cSld>
  <p:clrMapOvr>
    <a:masterClrMapping/>
  </p:clrMapOvr>
  <p:transition spd="slow" advTm="1500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684" y="556488"/>
            <a:ext cx="7420803" cy="5570756"/>
          </a:xfrm>
          <a:prstGeom prst="rect">
            <a:avLst/>
          </a:prstGeom>
          <a:noFill/>
        </p:spPr>
        <p:txBody>
          <a:bodyPr wrap="square" rtlCol="0">
            <a:spAutoFit/>
          </a:bodyPr>
          <a:lstStyle/>
          <a:p>
            <a:endParaRPr lang="en-US" sz="2800" dirty="0" smtClean="0"/>
          </a:p>
          <a:p>
            <a:r>
              <a:rPr lang="en-US" sz="2800" dirty="0" smtClean="0"/>
              <a:t>Plebeian 1		How do you un-ring the bell?</a:t>
            </a:r>
          </a:p>
          <a:p>
            <a:endParaRPr lang="en-US" sz="2800" dirty="0" smtClean="0"/>
          </a:p>
          <a:p>
            <a:r>
              <a:rPr lang="en-US" sz="2800" dirty="0" smtClean="0"/>
              <a:t>Caesar			Ha! Who calls? </a:t>
            </a:r>
          </a:p>
          <a:p>
            <a:endParaRPr lang="en-US" sz="2800" dirty="0" smtClean="0"/>
          </a:p>
          <a:p>
            <a:r>
              <a:rPr lang="en-US" sz="2800" dirty="0" smtClean="0"/>
              <a:t>Plebeian 2   	If we could have back 							     what’s been lost and stolen,</a:t>
            </a:r>
          </a:p>
          <a:p>
            <a:endParaRPr lang="en-US" sz="2800" dirty="0" smtClean="0"/>
          </a:p>
          <a:p>
            <a:r>
              <a:rPr lang="en-US" sz="2800" dirty="0" smtClean="0"/>
              <a:t>Plebeian 3 		Could we rebuild what’s been 					lost and stolen?</a:t>
            </a:r>
          </a:p>
          <a:p>
            <a:endParaRPr lang="en-US" sz="2400" dirty="0" smtClean="0"/>
          </a:p>
          <a:p>
            <a:r>
              <a:rPr lang="en-US" sz="2400" dirty="0" smtClean="0"/>
              <a:t>	</a:t>
            </a:r>
            <a:endParaRPr lang="en-US" sz="2400" i="1" dirty="0" smtClean="0"/>
          </a:p>
          <a:p>
            <a:r>
              <a:rPr lang="en-US" sz="2400" i="1" dirty="0" smtClean="0"/>
              <a:t>								</a:t>
            </a:r>
            <a:r>
              <a:rPr lang="en-US" sz="2800" dirty="0" smtClean="0"/>
              <a:t>- Death of a Chief </a:t>
            </a:r>
            <a:endParaRPr lang="en-US" sz="2800" dirty="0"/>
          </a:p>
        </p:txBody>
      </p:sp>
    </p:spTree>
  </p:cSld>
  <p:clrMapOvr>
    <a:masterClrMapping/>
  </p:clrMapOvr>
  <p:transition spd="slow" advTm="15000">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ヒラギノ丸ゴ Pro W4"/>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ＭＳ 明朝"/>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Apex.thmx</Template>
  <TotalTime>384</TotalTime>
  <Words>67</Words>
  <Application>Microsoft Office PowerPoint</Application>
  <PresentationFormat>On-screen Show (4:3)</PresentationFormat>
  <Paragraphs>37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Hardly Art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Yvette Nolan</dc:creator>
  <cp:lastModifiedBy>MCPI</cp:lastModifiedBy>
  <cp:revision>4</cp:revision>
  <dcterms:created xsi:type="dcterms:W3CDTF">2014-02-01T20:27:46Z</dcterms:created>
  <dcterms:modified xsi:type="dcterms:W3CDTF">2014-06-13T17:54:01Z</dcterms:modified>
</cp:coreProperties>
</file>